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2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DEDEDE"/>
    <a:srgbClr val="002B49"/>
    <a:srgbClr val="9C240F"/>
    <a:srgbClr val="CB460F"/>
    <a:srgbClr val="FA5B36"/>
    <a:srgbClr val="0E4B91"/>
    <a:srgbClr val="18548A"/>
    <a:srgbClr val="1553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13" autoAdjust="0"/>
    <p:restoredTop sz="93901" autoAdjust="0"/>
  </p:normalViewPr>
  <p:slideViewPr>
    <p:cSldViewPr snapToGrid="0" snapToObjects="1">
      <p:cViewPr varScale="1">
        <p:scale>
          <a:sx n="90" d="100"/>
          <a:sy n="90" d="100"/>
        </p:scale>
        <p:origin x="208" y="568"/>
      </p:cViewPr>
      <p:guideLst>
        <p:guide orient="horz" pos="141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68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commentAuthors" Target="commentAuthor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6/25/18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</a:t>
            </a:r>
            <a:r>
              <a:rPr lang="en-US" baseline="0" dirty="0"/>
              <a:t> slide can be used for text, graphics or any other elements.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4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hyperlink" Target="https://www.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1.png"/><Relationship Id="rId12" Type="http://schemas.openxmlformats.org/officeDocument/2006/relationships/hyperlink" Target="https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2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3.png"/><Relationship Id="rId17" Type="http://schemas.openxmlformats.org/officeDocument/2006/relationships/hyperlink" Target="https://www.youtube.com/user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emf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19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0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 marL="1371600" indent="0">
              <a:buNone/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3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t="8972" b="7826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</p:spPr>
      </p:pic>
      <p:sp>
        <p:nvSpPr>
          <p:cNvPr id="28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3037"/>
            <a:ext cx="12192000" cy="569686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208224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Oval 29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6" name="Straight Connector 3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>
            <a:endCxn id="41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2" name="Straight Connector 41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48" name="Oval 4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6385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Oval 18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0" name="Oval 19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6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itle 1"/>
          <p:cNvSpPr>
            <a:spLocks noGrp="1"/>
          </p:cNvSpPr>
          <p:nvPr>
            <p:ph type="title" hasCustomPrompt="1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9" idx="0"/>
          </p:cNvCxnSpPr>
          <p:nvPr userDrawn="1"/>
        </p:nvCxnSpPr>
        <p:spPr>
          <a:xfrm flipV="1">
            <a:off x="55779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Arc 38"/>
          <p:cNvSpPr/>
          <p:nvPr userDrawn="1"/>
        </p:nvSpPr>
        <p:spPr>
          <a:xfrm rot="16200000">
            <a:off x="556353" y="2674974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616655" y="2673528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8" name="Oval 1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3082" y="0"/>
            <a:ext cx="10788321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596" y="5193792"/>
            <a:ext cx="1189829" cy="951863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257"/>
            <a:ext cx="12192000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483281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9" name="Oval 38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6" name="Straight Connector 45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80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8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4808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2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5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6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7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7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4" name="Oval 4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5" name="Straight Connector 4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" name="Straight Connector 4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6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67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69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0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71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50863" y="1"/>
            <a:ext cx="10805054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7217" y="5193792"/>
            <a:ext cx="1193800" cy="952500"/>
          </a:xfrm>
          <a:prstGeom prst="rect">
            <a:avLst/>
          </a:prstGeom>
        </p:spPr>
      </p:pic>
      <p:sp>
        <p:nvSpPr>
          <p:cNvPr id="13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6" name="Arc 55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7" name="Straight Connector 56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9013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5" name="Straight Connector 54"/>
          <p:cNvCxnSpPr>
            <a:endCxn id="56" idx="0"/>
          </p:cNvCxnSpPr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1" name="Oval 30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32" name="Oval 31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3"/>
            <a:ext cx="12216385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0366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8" name="Arc 37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3" name="Straight Connector 42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2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54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5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59" name="Straight Connector 58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7" name="Oval 26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9" name="Slide Number Placeholder 5"/>
          <p:cNvSpPr txBox="1">
            <a:spLocks/>
          </p:cNvSpPr>
          <p:nvPr userDrawn="1"/>
        </p:nvSpPr>
        <p:spPr>
          <a:xfrm>
            <a:off x="1149774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3" name="Arc 62"/>
          <p:cNvSpPr/>
          <p:nvPr userDrawn="1"/>
        </p:nvSpPr>
        <p:spPr>
          <a:xfrm rot="16200000">
            <a:off x="556353" y="1877113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64" name="Straight Connector 63"/>
          <p:cNvCxnSpPr/>
          <p:nvPr userDrawn="1"/>
        </p:nvCxnSpPr>
        <p:spPr>
          <a:xfrm flipH="1">
            <a:off x="616655" y="187566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6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6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0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71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73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cxnSp>
        <p:nvCxnSpPr>
          <p:cNvPr id="76" name="Straight Connector 75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57799" y="1936549"/>
            <a:ext cx="0" cy="434227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26" name="Oval 25"/>
          <p:cNvSpPr/>
          <p:nvPr userDrawn="1"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Oval 27"/>
          <p:cNvSpPr/>
          <p:nvPr userDrawn="1"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14"/>
            <a:ext cx="1221638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 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6395" y="4874480"/>
            <a:ext cx="1189829" cy="951863"/>
          </a:xfrm>
          <a:prstGeom prst="rect">
            <a:avLst/>
          </a:prstGeom>
        </p:spPr>
      </p:pic>
      <p:sp>
        <p:nvSpPr>
          <p:cNvPr id="48" name="Oval 47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49" name="Straight Connector 48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52" name="Oval 51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3" name="Straight Connector 52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Arc 53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55" name="Straight Connector 54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25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3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-1"/>
            <a:ext cx="12192000" cy="685799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16306" y="42394"/>
            <a:ext cx="10547350" cy="5313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" y="6462763"/>
            <a:ext cx="365760" cy="291830"/>
          </a:xfrm>
          <a:prstGeom prst="rect">
            <a:avLst/>
          </a:prstGeom>
        </p:spPr>
      </p:pic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4" name="Oval 33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</p:spPr>
        <p:txBody>
          <a:bodyPr lIns="91440" tIns="45720" rIns="91440" bIns="4572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pic>
        <p:nvPicPr>
          <p:cNvPr id="32" name="Picture 31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92" y="856105"/>
            <a:ext cx="1962493" cy="1523172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55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6" name="Picture 55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 userDrawn="1"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58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9" name="Picture 58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60" name="Group 59"/>
          <p:cNvGrpSpPr/>
          <p:nvPr userDrawn="1"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61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2" name="Picture 61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 userDrawn="1"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64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65" name="Picture 64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 userDrawn="1"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id="67" name="Picture 66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68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0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72" name="Group 71"/>
          <p:cNvGrpSpPr/>
          <p:nvPr userDrawn="1"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3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74" name="Picture 73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1" y="6320453"/>
            <a:ext cx="23872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2504929" y="6320453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2446072" y="2281331"/>
            <a:ext cx="0" cy="397659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2444626" y="2221895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80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2504929" y="2220449"/>
            <a:ext cx="90658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11700996" y="6320453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420624" y="42394"/>
            <a:ext cx="11808013" cy="531346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6932" y="1039938"/>
            <a:ext cx="4287549" cy="7606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19709" y="2853692"/>
            <a:ext cx="3149229" cy="3236708"/>
          </a:xfrm>
          <a:prstGeom prst="rect">
            <a:avLst/>
          </a:prstGeom>
        </p:spPr>
      </p:pic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Oval 50"/>
          <p:cNvSpPr/>
          <p:nvPr userDrawn="1"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52" name="Straight Connector 51"/>
          <p:cNvCxnSpPr/>
          <p:nvPr userDrawn="1"/>
        </p:nvCxnSpPr>
        <p:spPr>
          <a:xfrm flipH="1">
            <a:off x="11700996" y="2219538"/>
            <a:ext cx="49417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360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6044" y="4878445"/>
            <a:ext cx="1193800" cy="9525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0" y="6124669"/>
            <a:ext cx="179387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1892734" y="6124511"/>
            <a:ext cx="972078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 userDrawn="1"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sp>
        <p:nvSpPr>
          <p:cNvPr id="17" name="Oval 16"/>
          <p:cNvSpPr/>
          <p:nvPr userDrawn="1"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1849172" y="3552825"/>
            <a:ext cx="0" cy="2529959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Arc 18"/>
          <p:cNvSpPr/>
          <p:nvPr userDrawn="1"/>
        </p:nvSpPr>
        <p:spPr>
          <a:xfrm rot="16200000">
            <a:off x="1847726" y="3495590"/>
            <a:ext cx="121764" cy="118872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sz="180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1899083" y="3494144"/>
            <a:ext cx="9714432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2"/>
          <p:cNvSpPr>
            <a:spLocks noGrp="1"/>
          </p:cNvSpPr>
          <p:nvPr>
            <p:ph type="title" hasCustomPrompt="1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 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16645"/>
            <a:ext cx="12192000" cy="56967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628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77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965" y="614512"/>
            <a:ext cx="4655184" cy="5696712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12" name="Title 19"/>
          <p:cNvSpPr>
            <a:spLocks noGrp="1"/>
          </p:cNvSpPr>
          <p:nvPr>
            <p:ph type="title" hasCustomPrompt="1"/>
          </p:nvPr>
        </p:nvSpPr>
        <p:spPr>
          <a:xfrm>
            <a:off x="420624" y="48278"/>
            <a:ext cx="10847121" cy="434888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en-US" dirty="0"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12192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5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11483788" y="6445466"/>
            <a:ext cx="708212" cy="365125"/>
          </a:xfrm>
          <a:prstGeom prst="rect">
            <a:avLst/>
          </a:prstGeom>
        </p:spPr>
        <p:txBody>
          <a:bodyPr lIns="0" rIns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365760" y="6464808"/>
            <a:ext cx="390801" cy="312641"/>
          </a:xfrm>
          <a:prstGeom prst="rect">
            <a:avLst/>
          </a:prstGeom>
        </p:spPr>
      </p:pic>
      <p:sp>
        <p:nvSpPr>
          <p:cNvPr id="31" name="Oval 30"/>
          <p:cNvSpPr/>
          <p:nvPr userDrawn="1"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3230" y="608083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616656" y="608083"/>
            <a:ext cx="11575344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3230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 userDrawn="1"/>
        </p:nvCxnSpPr>
        <p:spPr>
          <a:xfrm flipH="1">
            <a:off x="616655" y="6320547"/>
            <a:ext cx="1095727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 userDrawn="1"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11696282" y="6320547"/>
            <a:ext cx="49571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14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679" r:id="rId22"/>
    <p:sldLayoutId id="2147483727" r:id="rId23"/>
    <p:sldLayoutId id="2147483728" r:id="rId24"/>
    <p:sldLayoutId id="2147483730" r:id="rId25"/>
    <p:sldLayoutId id="2147483731" r:id="rId26"/>
    <p:sldLayoutId id="2147483732" r:id="rId27"/>
    <p:sldLayoutId id="2147483729" r:id="rId28"/>
    <p:sldLayoutId id="2147483734" r:id="rId29"/>
    <p:sldLayoutId id="2147483688" r:id="rId30"/>
    <p:sldLayoutId id="2147483743" r:id="rId31"/>
    <p:sldLayoutId id="2147483744" r:id="rId32"/>
    <p:sldLayoutId id="2147483745" r:id="rId33"/>
    <p:sldLayoutId id="2147483746" r:id="rId34"/>
    <p:sldLayoutId id="2147483747" r:id="rId35"/>
    <p:sldLayoutId id="2147483748" r:id="rId36"/>
    <p:sldLayoutId id="2147483750" r:id="rId37"/>
    <p:sldLayoutId id="2147483687" r:id="rId38"/>
    <p:sldLayoutId id="2147483735" r:id="rId39"/>
    <p:sldLayoutId id="2147483736" r:id="rId40"/>
    <p:sldLayoutId id="2147483737" r:id="rId41"/>
    <p:sldLayoutId id="2147483738" r:id="rId42"/>
    <p:sldLayoutId id="2147483739" r:id="rId43"/>
    <p:sldLayoutId id="2147483740" r:id="rId44"/>
    <p:sldLayoutId id="2147483742" r:id="rId45"/>
    <p:sldLayoutId id="2147483716" r:id="rId46"/>
    <p:sldLayoutId id="2147483717" r:id="rId47"/>
    <p:sldLayoutId id="2147483751" r:id="rId48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3" userDrawn="1">
          <p15:clr>
            <a:srgbClr val="F26B43"/>
          </p15:clr>
        </p15:guide>
        <p15:guide id="4" pos="512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pos="7324" userDrawn="1">
          <p15:clr>
            <a:srgbClr val="F26B43"/>
          </p15:clr>
        </p15:guide>
        <p15:guide id="7" orient="horz" pos="4105" userDrawn="1">
          <p15:clr>
            <a:srgbClr val="F26B43"/>
          </p15:clr>
        </p15:guide>
        <p15:guide id="8" orient="horz" pos="384" userDrawn="1">
          <p15:clr>
            <a:srgbClr val="F26B43"/>
          </p15:clr>
        </p15:guide>
        <p15:guide id="9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ICANN62 - GAC and ALAC Meeting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4888" y="1590262"/>
            <a:ext cx="1043285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An introduction to the ALAC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GDPR (one month later)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Geographic Names (work track 5 matters)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ICANN Information Transparency Initiative and how it relates to the joint ALAC-GAC Abu Dhabi statement on lowering barriers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Status and update on At-Large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process for chartering organization evaluation of the Work Stream 2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249291977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_16x9 20170601.potx" id="{6DCE996D-886D-4310-B448-1ACF06EC9706}" vid="{B8D7A136-CA80-4520-9EC3-55CACFEC00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Template_16x9 20170601 (2) (1)</Template>
  <TotalTime>5</TotalTime>
  <Words>77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ＭＳ Ｐゴシック</vt:lpstr>
      <vt:lpstr>Segoe UI</vt:lpstr>
      <vt:lpstr>Wingdings</vt:lpstr>
      <vt:lpstr>ICANN PPT_Arial_16x9_June 2017_potx</vt:lpstr>
      <vt:lpstr>ICANN62 - GAC and ALAC Meeting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Yesim Nazlar</dc:creator>
  <cp:lastModifiedBy>Gisella Gruber</cp:lastModifiedBy>
  <cp:revision>4</cp:revision>
  <cp:lastPrinted>2017-01-26T19:29:02Z</cp:lastPrinted>
  <dcterms:created xsi:type="dcterms:W3CDTF">2018-04-17T08:24:22Z</dcterms:created>
  <dcterms:modified xsi:type="dcterms:W3CDTF">2018-06-25T18:02:28Z</dcterms:modified>
</cp:coreProperties>
</file>